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57" r:id="rId5"/>
    <p:sldId id="258" r:id="rId6"/>
    <p:sldId id="259" r:id="rId7"/>
    <p:sldId id="278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70" r:id="rId16"/>
    <p:sldId id="272" r:id="rId17"/>
    <p:sldId id="273" r:id="rId18"/>
    <p:sldId id="27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FC9E"/>
    <a:srgbClr val="FFFF66"/>
    <a:srgbClr val="A2F4E6"/>
    <a:srgbClr val="99FFCC"/>
    <a:srgbClr val="FFCC99"/>
    <a:srgbClr val="FFCCFF"/>
    <a:srgbClr val="66FF99"/>
    <a:srgbClr val="FD8DB5"/>
    <a:srgbClr val="F1CD73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9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4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6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7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2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6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9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9AA52-8E4A-4461-A438-7F93D292DD1A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6ECC1-21F6-4D29-9280-F5394E465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1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28797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47555" y="1122158"/>
            <a:ext cx="5449890" cy="1380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i="1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Name of God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400" b="1" dirty="0" smtClean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Chapter </a:t>
            </a:r>
            <a:r>
              <a:rPr lang="en-US" sz="4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2: New </a:t>
            </a:r>
            <a:r>
              <a:rPr lang="en-US" sz="4400" b="1" dirty="0" smtClean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3" y="2528888"/>
            <a:ext cx="6904027" cy="43291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280450">
            <a:off x="915444" y="918641"/>
            <a:ext cx="1359988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Let’s learn!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97895"/>
            <a:ext cx="1485899" cy="10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5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925" y="105699"/>
            <a:ext cx="6096000" cy="23614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Efficiency [N</a:t>
            </a:r>
            <a:r>
              <a:rPr lang="en-US" sz="20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ɪˈfɪʃənsi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  <a:endParaRPr lang="en-US" sz="2000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quality of doing something well and effectively, without wasting time, money, or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could we increase the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efficiency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e-learning industry?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814"/>
            <a:ext cx="5943600" cy="41954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0"/>
            <a:ext cx="6248400" cy="4073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7437" y="4631531"/>
            <a:ext cx="6024563" cy="106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Emad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going to work as the industrial engineer in a well-known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company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is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taking steps to improve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efficiency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reduce costs.</a:t>
            </a:r>
          </a:p>
        </p:txBody>
      </p:sp>
    </p:spTree>
    <p:extLst>
      <p:ext uri="{BB962C8B-B14F-4D97-AF65-F5344CB8AC3E}">
        <p14:creationId xmlns:p14="http://schemas.microsoft.com/office/powerpoint/2010/main" val="577504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76888" y="4450731"/>
            <a:ext cx="6310312" cy="2273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Ensure [V]  </a:t>
            </a: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ɪnˈʃʊr</a:t>
            </a: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make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sure: guarantee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Aida, </a:t>
            </a:r>
            <a:r>
              <a:rPr lang="en-US" sz="24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Paria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Fatemeh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</a:t>
            </a:r>
            <a:r>
              <a:rPr lang="en-US" sz="24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Helia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ensure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that they put on mask to safeguard themselves against Covid-19.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11" y="-1"/>
            <a:ext cx="6888589" cy="4157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303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7176" y="-20194"/>
            <a:ext cx="11158537" cy="1963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Groundbreaking [</a:t>
            </a:r>
            <a:r>
              <a:rPr lang="en-US" sz="2400" b="1" dirty="0" err="1" smtClean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</a:t>
            </a:r>
            <a:r>
              <a:rPr lang="en-US" sz="2400" b="1" dirty="0" smtClean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/ˈ</a:t>
            </a:r>
            <a:r>
              <a:rPr lang="en-US" sz="2400" b="1" dirty="0" err="1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ɡraʊndˌbreɪkɪŋ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  <a:endParaRPr lang="en-US" sz="2400" b="1" dirty="0" smtClean="0">
              <a:solidFill>
                <a:schemeClr val="accent5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Innovative, pioneering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Groundbreaking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research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Did you find Christopher Nolan’s latest movie 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groundbreaking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12192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5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50832" y="3941226"/>
            <a:ext cx="5224463" cy="2375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Infancy [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N]   /ˈ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ɪnfənsi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time when something is just starting to be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Eskandar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in his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infancy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Machine learning is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in its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infancy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824"/>
            <a:ext cx="6215064" cy="3686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5" y="0"/>
            <a:ext cx="5976936" cy="35147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938" y="260389"/>
            <a:ext cx="5438775" cy="2651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Implant  [N]   /ˈ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ɪmplænt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artificial that is put into someone’s body in a medical operation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Why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units use expensive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implants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risk closure when the money runs out?</a:t>
            </a:r>
          </a:p>
        </p:txBody>
      </p:sp>
    </p:spTree>
    <p:extLst>
      <p:ext uri="{BB962C8B-B14F-4D97-AF65-F5344CB8AC3E}">
        <p14:creationId xmlns:p14="http://schemas.microsoft.com/office/powerpoint/2010/main" val="272998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95774" y="771525"/>
            <a:ext cx="4324350" cy="1483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Innovation  [N] </a:t>
            </a: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ˌ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ɪnəˈveɪʃən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 </a:t>
            </a:r>
            <a:endParaRPr lang="en-US" sz="2400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 idea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39289" y="1214351"/>
            <a:ext cx="2462212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must encourage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innovation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the company is to remain competitive.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210229"/>
            <a:ext cx="2633663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Ehsan and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Mitra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believe that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innovation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could be the solution to any problem. </a:t>
            </a:r>
          </a:p>
        </p:txBody>
      </p:sp>
    </p:spTree>
    <p:extLst>
      <p:ext uri="{BB962C8B-B14F-4D97-AF65-F5344CB8AC3E}">
        <p14:creationId xmlns:p14="http://schemas.microsoft.com/office/powerpoint/2010/main" val="1117100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775" y="68930"/>
            <a:ext cx="5381625" cy="2774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Toner [N] /ˈ</a:t>
            </a:r>
            <a:r>
              <a:rPr lang="en-US" sz="20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toʊnər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  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type of ink that is used in machines that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Reza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attempted to print a book chapter, but the printer was out of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toner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he had to read it online.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10313" y="4424943"/>
            <a:ext cx="5400675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Relatively [</a:t>
            </a:r>
            <a:r>
              <a:rPr lang="en-US" sz="20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</a:t>
            </a:r>
            <a:r>
              <a:rPr lang="en-US" sz="20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/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ˈ</a:t>
            </a:r>
            <a:r>
              <a:rPr lang="en-US" sz="20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relətɪvli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  <a:endParaRPr lang="en-US" sz="2000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Fairly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E-commerce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a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relatively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recent phenomenon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Tina, </a:t>
            </a:r>
            <a:r>
              <a:rPr lang="en-US" sz="2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Sarvenaz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</a:t>
            </a:r>
            <a:r>
              <a:rPr lang="en-US" sz="2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Mahia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believe that it is not </a:t>
            </a:r>
            <a:r>
              <a:rPr lang="en-US" sz="2000" b="1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relatively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simple to make animations.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0"/>
            <a:ext cx="6362700" cy="4038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93" y="2629429"/>
            <a:ext cx="5868194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88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674" y="121072"/>
            <a:ext cx="5009101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Use-by date: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last date that a product, especially food, should be used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Aidin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forgot to check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use-by date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packet.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3138"/>
            <a:ext cx="5786438" cy="4614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8" y="2243138"/>
            <a:ext cx="6405562" cy="4614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1219" y="275825"/>
            <a:ext cx="6096000" cy="11734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Unveil  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[V]    </a:t>
            </a:r>
            <a:r>
              <a:rPr lang="en-US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ʌnˈveɪl</a:t>
            </a:r>
            <a:r>
              <a:rPr lang="en-US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show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tell people about a new product/plan for the first time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The club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 unveiled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plans to build a new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stadium.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20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0"/>
            <a:ext cx="6076950" cy="35290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3965" y="206870"/>
            <a:ext cx="3094693" cy="8476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8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Privacy!</a:t>
            </a:r>
            <a:endParaRPr lang="en-US" sz="4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5290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1996" y="63995"/>
            <a:ext cx="3457741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Manufacturing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529013"/>
            <a:ext cx="8951313" cy="33289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24677" y="4717350"/>
            <a:ext cx="2747963" cy="939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Productivity!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30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7216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8186" y="1977352"/>
            <a:ext cx="1415390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Tracking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3" y="0"/>
            <a:ext cx="6319837" cy="33575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424849" y="0"/>
            <a:ext cx="1767151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Monitor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2" y="3524250"/>
            <a:ext cx="6319837" cy="33337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88931" y="3524250"/>
            <a:ext cx="13689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974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6262" y="558131"/>
            <a:ext cx="6096000" cy="7745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1463" y="0"/>
            <a:ext cx="11920537" cy="1483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Adopter [N] </a:t>
            </a:r>
            <a:r>
              <a:rPr lang="en-US" sz="2400" b="1" dirty="0" smtClean="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400" b="1" dirty="0" err="1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əˈ</a:t>
            </a:r>
            <a:r>
              <a:rPr lang="en-US" sz="2400" b="1" dirty="0" err="1" smtClean="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dɑːpt</a:t>
            </a:r>
            <a:r>
              <a:rPr lang="en-US" sz="2400" b="1" dirty="0" err="1">
                <a:solidFill>
                  <a:srgbClr val="0070C0"/>
                </a:solidFill>
              </a:rPr>
              <a:t>ər</a:t>
            </a:r>
            <a:r>
              <a:rPr lang="en-US" sz="2400" b="1" dirty="0" smtClean="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Chooser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Amirkabir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University students are the willing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adopters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online courses.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741"/>
            <a:ext cx="12192000" cy="521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1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420" y="1176204"/>
            <a:ext cx="6080805" cy="4981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Assign [V]  /</a:t>
            </a:r>
            <a:r>
              <a:rPr lang="en-US" sz="28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əˈsaɪn</a:t>
            </a: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give someone a particular job or make them responsible for a particular 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person/thing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Shahriar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Amir,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Ali Reza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were assigned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task of moderating 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different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teams in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GameCraft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competition.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8" y="0"/>
            <a:ext cx="5662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7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D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06292" y="387908"/>
            <a:ext cx="5080907" cy="4952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Appliance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[N</a:t>
            </a: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/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əˈ</a:t>
            </a:r>
            <a:r>
              <a:rPr lang="en-US" sz="2400" b="1" dirty="0" err="1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plaɪəns</a:t>
            </a: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piece of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electrical equipment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such as a cooker or washing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machine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Parsa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Kian, and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Meraj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going to attend the upcoming international smart home exhibition to learn about the latest trends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designing smart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appliances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7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8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3375" y="1421782"/>
            <a:ext cx="4992007" cy="366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Capable</a:t>
            </a:r>
            <a:r>
              <a:rPr lang="fa-IR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</a:t>
            </a: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/ˈ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keɪpəbəl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  <a:endParaRPr lang="en-US" sz="2400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Able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do things well </a:t>
            </a:r>
            <a:endParaRPr lang="en-US" sz="24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Hanieh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Sajedeh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Amir Reza, Mohammad, and </a:t>
            </a:r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Sina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known as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capable 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students in Mathematics and Physics.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88" y="0"/>
            <a:ext cx="6234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5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F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4787" y="406823"/>
            <a:ext cx="4352926" cy="186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Cattle[N] </a:t>
            </a: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ˈ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kætl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  </a:t>
            </a:r>
            <a:endParaRPr lang="en-US" sz="2400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Cows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bulls kept on a farm for their meat or milk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Salman has a herd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cattle.</a:t>
            </a:r>
            <a:endParaRPr lang="en-US" sz="24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57988" y="3794276"/>
            <a:ext cx="4686300" cy="266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Crop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[N]  </a:t>
            </a: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krɑːp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  <a:endParaRPr lang="en-US" sz="2400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plant such as wheat, rice, and fruit that is grown by farmers and used as food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Nourodin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grows medicinal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crops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his farm.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static1.gostaresh.news/servev2/CGQebVlV9LFh/5Uwvb7W7Zm0,/%D9%86%D9%88%D9%86+%D8%A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617575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58" y="0"/>
            <a:ext cx="6016242" cy="34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8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364" y="316338"/>
            <a:ext cx="5467349" cy="544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 [N</a:t>
            </a: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/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ˈ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tʃæləndʒ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  <a:endParaRPr lang="en-US" sz="2400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Competition, something that needs great efforts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Ashkan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Mohammad Mahdi,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Sahand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Hosein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tirelessly working in their teams to beat their rivals in AI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Sajad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Arian, </a:t>
            </a:r>
            <a:r>
              <a:rPr lang="en-US" sz="240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Sina,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Mohammad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Hosein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establishing their start-up company to meet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smart cities.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3" y="0"/>
            <a:ext cx="5862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88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5147" y="291436"/>
            <a:ext cx="5619866" cy="555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Cybercrime [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N]   </a:t>
            </a: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ˈ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saɪbəkraɪm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Criminal activity that involves the use of computers or the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Internet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Strict measures must be taken to protect grandparents against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cybercrimes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Mostafa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Amir Ali think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 most businesses are not taking adequate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precaution to overcome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cybercrime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49" y="0"/>
            <a:ext cx="6096851" cy="3429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48" y="3429479"/>
            <a:ext cx="6096851" cy="342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83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8725" y="124106"/>
            <a:ext cx="9529763" cy="2273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Downside  [N] </a:t>
            </a:r>
            <a:r>
              <a:rPr lang="en-US" sz="2400" b="1" dirty="0" smtClean="0">
                <a:solidFill>
                  <a:srgbClr val="0070C0"/>
                </a:solidFill>
              </a:rPr>
              <a:t>/</a:t>
            </a:r>
            <a:r>
              <a:rPr lang="en-US" sz="2400" b="1" dirty="0">
                <a:solidFill>
                  <a:srgbClr val="0070C0"/>
                </a:solidFill>
              </a:rPr>
              <a:t>ˈ</a:t>
            </a:r>
            <a:r>
              <a:rPr lang="en-US" sz="2400" b="1" dirty="0" err="1">
                <a:solidFill>
                  <a:srgbClr val="0070C0"/>
                </a:solidFill>
              </a:rPr>
              <a:t>daʊnsʌɪd</a:t>
            </a:r>
            <a:r>
              <a:rPr lang="en-US" sz="2400" b="1" dirty="0" smtClean="0">
                <a:solidFill>
                  <a:srgbClr val="0070C0"/>
                </a:solidFill>
              </a:rPr>
              <a:t>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disadvantage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Faezeh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Hadis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Negar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</a:t>
            </a:r>
            <a:r>
              <a:rPr lang="en-US" sz="24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Maedeh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watched different movies during the holidays. </a:t>
            </a:r>
            <a:r>
              <a:rPr lang="en-US" sz="2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They 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believe that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 of the 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downsides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“Raya and the last dragon” is its simple plot.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2486025"/>
            <a:ext cx="6191249" cy="437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86025"/>
            <a:ext cx="6000750" cy="43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9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455</Words>
  <Application>Microsoft Office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73</cp:revision>
  <dcterms:created xsi:type="dcterms:W3CDTF">2021-03-28T12:59:06Z</dcterms:created>
  <dcterms:modified xsi:type="dcterms:W3CDTF">2021-04-04T18:28:28Z</dcterms:modified>
</cp:coreProperties>
</file>